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1637" y="-2424"/>
      </p:cViewPr>
      <p:guideLst>
        <p:guide orient="horz" pos="3368"/>
        <p:guide pos="340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43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43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03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42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12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91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1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3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91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4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97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C0922-1012-4ED3-AE38-71E16654744B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B938-4540-48AB-A2CC-86F1239F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89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D95DA4A-5F9F-469A-9FC4-BE5E36631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3"/>
            <a:ext cx="7559675" cy="106846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974A3-BA7D-4434-B350-835AECB72521}"/>
              </a:ext>
            </a:extLst>
          </p:cNvPr>
          <p:cNvSpPr txBox="1"/>
          <p:nvPr/>
        </p:nvSpPr>
        <p:spPr>
          <a:xfrm>
            <a:off x="1813521" y="364087"/>
            <a:ext cx="23118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Администрация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города _______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Управление культуры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города __________</a:t>
            </a: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C3CED0F3-D7D4-459F-AB14-65EED3B31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769685"/>
              </p:ext>
            </p:extLst>
          </p:nvPr>
        </p:nvGraphicFramePr>
        <p:xfrm>
          <a:off x="467180" y="3852797"/>
          <a:ext cx="70004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857">
                  <a:extLst>
                    <a:ext uri="{9D8B030D-6E8A-4147-A177-3AD203B41FA5}">
                      <a16:colId xmlns:a16="http://schemas.microsoft.com/office/drawing/2014/main" val="1493531230"/>
                    </a:ext>
                  </a:extLst>
                </a:gridCol>
                <a:gridCol w="6057563">
                  <a:extLst>
                    <a:ext uri="{9D8B030D-6E8A-4147-A177-3AD203B41FA5}">
                      <a16:colId xmlns:a16="http://schemas.microsoft.com/office/drawing/2014/main" val="1845510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9.45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ТОРЖЕСТВЕННОЕ ВОЗЛОЖЕНИЕ ГИРЛЯНДЫ СЛАВЫ </a:t>
                      </a:r>
                    </a:p>
                    <a:p>
                      <a:r>
                        <a:rPr lang="ru-RU" sz="1200" b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 памятнику-стеле «Воинам-освободителям </a:t>
                      </a:r>
                      <a:r>
                        <a:rPr lang="ru-RU" sz="1200" b="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Ростова</a:t>
                      </a:r>
                      <a:r>
                        <a:rPr lang="ru-RU" sz="1200" b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-на-Дону от немецко-фашистских захватчиков» на Театральной площади </a:t>
                      </a:r>
                      <a:r>
                        <a:rPr lang="ru-RU" sz="1200" b="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Ростова</a:t>
                      </a:r>
                      <a:r>
                        <a:rPr lang="ru-RU" sz="1200" b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-на-Дону.</a:t>
                      </a:r>
                    </a:p>
                    <a:p>
                      <a:r>
                        <a:rPr lang="ru-RU" sz="1200" b="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Смотрите прямую трансляцию на телеканале ДОН-24.</a:t>
                      </a:r>
                    </a:p>
                    <a:p>
                      <a:endParaRPr lang="ru-RU" sz="1200" b="0" dirty="0">
                        <a:solidFill>
                          <a:srgbClr val="FFF0BF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33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АВИАЦИОННЫЙ ВОЕННЫЙ ПАРАД </a:t>
                      </a:r>
                    </a:p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 самолетов и вертолетов – истребители Су-25 и Су-34, транспортный самолет Ан-12, уникальные вертолеты «Ночной охотник» и «Аллигатор» – </a:t>
                      </a:r>
                      <a:b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небе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Ростова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-на-Дону и Новочеркасска. </a:t>
                      </a:r>
                    </a:p>
                    <a:p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Смотрите прямую трансляцию на телеканале ДОН-24.</a:t>
                      </a:r>
                    </a:p>
                    <a:p>
                      <a:endParaRPr lang="ru-RU" sz="1200" dirty="0">
                        <a:solidFill>
                          <a:srgbClr val="FFF0BF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684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ВСЕРОССИЙСКАЯ АКЦИЯ «ПОЁМ ДВОРОМ»</a:t>
                      </a:r>
                    </a:p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участия в акции предлагаем открыть окна или выйти на балкон </a:t>
                      </a:r>
                      <a:b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всем вместе спеть песни военных лет.</a:t>
                      </a:r>
                    </a:p>
                    <a:p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Фото и видео публикуйте в сети Интернет с </a:t>
                      </a:r>
                      <a:r>
                        <a:rPr lang="ru-RU" sz="1200" dirty="0" err="1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хэштегом</a:t>
                      </a:r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#</a:t>
                      </a:r>
                      <a:r>
                        <a:rPr lang="ru-RU" sz="1200" dirty="0" err="1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ПоёмДвором</a:t>
                      </a:r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endParaRPr lang="ru-RU" sz="1200" dirty="0">
                        <a:solidFill>
                          <a:srgbClr val="FFF0BF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ВСЕРОССИЙСКИЙ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ПРОЕКТ «ОКНО ПОБЕДЫ»</a:t>
                      </a:r>
                    </a:p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Желающие могут исполнить песню «День Победы» из окон квартир и домов.</a:t>
                      </a:r>
                    </a:p>
                    <a:p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Фото и видео публикуйте в сети Интернет с </a:t>
                      </a:r>
                      <a:r>
                        <a:rPr lang="ru-RU" sz="1200" dirty="0" err="1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хэштегом</a:t>
                      </a:r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#</a:t>
                      </a:r>
                      <a:r>
                        <a:rPr lang="ru-RU" sz="1200" dirty="0" err="1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ОкноПобеды</a:t>
                      </a:r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endParaRPr lang="ru-RU" sz="1200" dirty="0">
                        <a:solidFill>
                          <a:srgbClr val="FFF0BF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827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МИНУТА МОЛЧАНИЯ</a:t>
                      </a:r>
                    </a:p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всех теле- и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радиокампаниях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страны пройдет трансляция </a:t>
                      </a:r>
                      <a:b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«Минуты молчания». По окончании предлагаем встать у окон с портретами </a:t>
                      </a:r>
                      <a:b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своих родственников – участников Великой Отечественной войны </a:t>
                      </a:r>
                      <a:b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тружеников 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тыла – и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исполнить всей семьей песню «День Победы».</a:t>
                      </a:r>
                    </a:p>
                    <a:p>
                      <a:endParaRPr lang="ru-RU" sz="12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69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ПРАЗДНИЧНЫЙ САЛЮТ </a:t>
                      </a:r>
                    </a:p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артиллерийских залпов с огневой позиции на левом берегу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Ростова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-на-Дону.</a:t>
                      </a:r>
                    </a:p>
                    <a:p>
                      <a:r>
                        <a:rPr lang="ru-RU" sz="1200" dirty="0">
                          <a:solidFill>
                            <a:srgbClr val="FFF0BF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Смотрите прямую трансляцию на телеканале ДОН-24.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3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248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215</Words>
  <Application>Microsoft Office PowerPoint</Application>
  <PresentationFormat>Произвольный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11</cp:revision>
  <dcterms:created xsi:type="dcterms:W3CDTF">2020-05-06T09:54:08Z</dcterms:created>
  <dcterms:modified xsi:type="dcterms:W3CDTF">2020-05-06T13:44:01Z</dcterms:modified>
</cp:coreProperties>
</file>